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74BC2-EA43-46FC-A96A-1407FE6F06D1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23072-5A04-4859-97FC-CA4B9D1F05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921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74BC2-EA43-46FC-A96A-1407FE6F06D1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23072-5A04-4859-97FC-CA4B9D1F05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705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i="0" smtClean="0"/>
              <a:t>Воспитательная работа </a:t>
            </a:r>
            <a:br>
              <a:rPr lang="ru-RU" altLang="ru-RU" sz="2800" i="0" smtClean="0"/>
            </a:br>
            <a:r>
              <a:rPr lang="ru-RU" altLang="ru-RU" sz="2800" i="0" smtClean="0"/>
              <a:t>МАОУ ДО №24 </a:t>
            </a:r>
            <a:br>
              <a:rPr lang="ru-RU" altLang="ru-RU" sz="2800" i="0" smtClean="0"/>
            </a:br>
            <a:r>
              <a:rPr lang="ru-RU" altLang="ru-RU" sz="2800" i="0" smtClean="0"/>
              <a:t>«Детская художественная школа»</a:t>
            </a:r>
            <a:endParaRPr lang="ru-RU" altLang="ru-RU" sz="2800" i="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71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smtClean="0"/>
              <a:t>Выставки педагогов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875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800" b="1" smtClean="0"/>
              <a:t>Традиционные школьные  праздники</a:t>
            </a:r>
            <a:r>
              <a:rPr lang="ru-RU" altLang="ru-RU" sz="2800" smtClean="0"/>
              <a:t> </a:t>
            </a:r>
            <a:endParaRPr lang="ru-RU" altLang="ru-RU" sz="28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273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000" smtClean="0"/>
              <a:t>Привлечение детей к общественным мероприятиям, </a:t>
            </a:r>
            <a:br>
              <a:rPr lang="ru-RU" altLang="ru-RU" sz="2000" smtClean="0"/>
            </a:br>
            <a:r>
              <a:rPr lang="ru-RU" altLang="ru-RU" sz="2000" smtClean="0"/>
              <a:t>к выступлениям на школьных праздниках </a:t>
            </a:r>
            <a:endParaRPr lang="ru-RU" altLang="ru-RU" sz="20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87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z="40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3207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646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2800" smtClean="0"/>
              <a:t>ДеньУчителя – день самоуправления</a:t>
            </a:r>
            <a:endParaRPr lang="ru-RU" altLang="ru-RU" sz="28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6106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mtClean="0"/>
              <a:t>День Учителя – </a:t>
            </a:r>
            <a:br>
              <a:rPr lang="ru-RU" altLang="ru-RU" smtClean="0"/>
            </a:br>
            <a:r>
              <a:rPr lang="ru-RU" altLang="ru-RU" smtClean="0"/>
              <a:t>день самоуправления</a:t>
            </a:r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3834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День Учителя</a:t>
            </a:r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4100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1701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800" smtClean="0"/>
              <a:t>Мероприятие «Новогодняя елка» </a:t>
            </a:r>
            <a:br>
              <a:rPr lang="ru-RU" altLang="ru-RU" sz="2800" smtClean="0"/>
            </a:br>
            <a:r>
              <a:rPr lang="ru-RU" altLang="ru-RU" sz="2800" smtClean="0"/>
              <a:t>для младших классов</a:t>
            </a:r>
            <a:endParaRPr lang="ru-RU" altLang="ru-RU" sz="28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725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400" smtClean="0"/>
              <a:t>Направления воспитательной работы</a:t>
            </a:r>
            <a:br>
              <a:rPr lang="ru-RU" altLang="ru-RU" sz="2400" smtClean="0"/>
            </a:b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5271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Новогодний карнавал</a:t>
            </a:r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6320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800" smtClean="0"/>
              <a:t> </a:t>
            </a:r>
            <a:endParaRPr lang="ru-RU" altLang="ru-RU" sz="28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895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z="40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3385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smtClean="0"/>
              <a:t>Мероприятие для учащихся младших и средних классов «Широкая масленица»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1540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827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200" smtClean="0"/>
              <a:t/>
            </a:r>
            <a:br>
              <a:rPr lang="ru-RU" sz="3200" smtClean="0"/>
            </a:br>
            <a:endParaRPr lang="ru-RU" sz="3200" dirty="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8913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smtClean="0"/>
              <a:t>Мероприятие для учащихся младших и средних классов «День Художника»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5953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5204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800" smtClean="0"/>
              <a:t>Выпускной бал </a:t>
            </a:r>
            <a:br>
              <a:rPr lang="ru-RU" altLang="ru-RU" sz="2800" smtClean="0"/>
            </a:br>
            <a:r>
              <a:rPr lang="ru-RU" altLang="ru-RU" sz="2800" smtClean="0"/>
              <a:t>для учащихся 9 класса</a:t>
            </a:r>
            <a:endParaRPr lang="ru-RU" altLang="ru-RU" sz="28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2354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680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000" smtClean="0"/>
              <a:t/>
            </a:r>
            <a:br>
              <a:rPr lang="ru-RU" altLang="ru-RU" sz="2000" smtClean="0"/>
            </a:br>
            <a:r>
              <a:rPr lang="ru-RU" altLang="ru-RU" sz="2000" smtClean="0"/>
              <a:t>Основная цель дополнительного образования в Детской художественной школе</a:t>
            </a:r>
            <a:r>
              <a:rPr lang="ru-RU" altLang="ru-RU" smtClean="0"/>
              <a:t/>
            </a:r>
            <a:br>
              <a:rPr lang="ru-RU" altLang="ru-RU" smtClean="0"/>
            </a:br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7763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7230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smtClean="0"/>
              <a:t>Районные мероприятия на базе Детской  художественной школы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8598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b="1" smtClean="0"/>
              <a:t>Районные мероприятия на базе Детской художественной школы 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1026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b="1" smtClean="0"/>
              <a:t>Организация и </a:t>
            </a:r>
            <a:r>
              <a:rPr lang="ru-RU" altLang="ru-RU" sz="2400" smtClean="0"/>
              <a:t>проведение  мероприятий во </a:t>
            </a:r>
            <a:r>
              <a:rPr lang="ru-RU" altLang="ru-RU" sz="2400" b="1" smtClean="0"/>
              <a:t>работы летнего школьного  лагеря 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1405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0709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0632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5050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«Мисс лагеря»</a:t>
            </a:r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5099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«День Нептуна»</a:t>
            </a:r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1193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400" smtClean="0"/>
              <a:t>«День русских традиций»</a:t>
            </a:r>
            <a:br>
              <a:rPr lang="ru-RU" altLang="ru-RU" sz="2400" smtClean="0"/>
            </a:br>
            <a:r>
              <a:rPr lang="ru-RU" altLang="ru-RU" sz="2400" smtClean="0"/>
              <a:t>фото-игра "В русской избе"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615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273498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9295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400" smtClean="0"/>
              <a:t>Мастер-классы по изготовлению народных кукол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8082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800" smtClean="0"/>
              <a:t>Мастер-класс </a:t>
            </a:r>
            <a:br>
              <a:rPr lang="ru-RU" altLang="ru-RU" sz="2800" smtClean="0"/>
            </a:br>
            <a:r>
              <a:rPr lang="ru-RU" altLang="ru-RU" sz="2800" smtClean="0"/>
              <a:t>по тагильской росписи</a:t>
            </a:r>
            <a:endParaRPr lang="ru-RU" altLang="ru-RU" sz="28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9779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800" smtClean="0"/>
              <a:t>"День здоровья и спорта" </a:t>
            </a:r>
            <a:endParaRPr lang="ru-RU" altLang="ru-RU" sz="28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3940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400" smtClean="0"/>
              <a:t>Игры на свежем воздухе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937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Ежедневная  утренняя зарядка</a:t>
            </a:r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7222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400" smtClean="0"/>
              <a:t>Экскурсии на природу</a:t>
            </a:r>
            <a:br>
              <a:rPr lang="ru-RU" altLang="ru-RU" sz="2400" smtClean="0"/>
            </a:br>
            <a:r>
              <a:rPr lang="ru-RU" altLang="ru-RU" sz="2400" smtClean="0"/>
              <a:t> во время летней практики (пленэр)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2510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800" b="1" smtClean="0"/>
              <a:t>Взаимодействие с родителями </a:t>
            </a:r>
            <a:endParaRPr lang="ru-RU" altLang="ru-RU" sz="28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80632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7864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Развитие личности через </a:t>
            </a:r>
            <a:br>
              <a:rPr lang="ru-RU" altLang="ru-RU" smtClean="0"/>
            </a:br>
            <a:r>
              <a:rPr lang="ru-RU" altLang="ru-RU" smtClean="0"/>
              <a:t>раскрытие  таланта</a:t>
            </a:r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372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2400" smtClean="0"/>
              <a:t>Организация разнообразной индивидуальной и совместной деятельности обучающихся и педагогов </a:t>
            </a:r>
            <a:br>
              <a:rPr lang="ru-RU" altLang="ru-RU" sz="2400" smtClean="0"/>
            </a:b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6062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400" b="1" smtClean="0"/>
              <a:t>Участие обучающихся </a:t>
            </a:r>
            <a:br>
              <a:rPr lang="ru-RU" altLang="ru-RU" sz="2400" b="1" smtClean="0"/>
            </a:br>
            <a:r>
              <a:rPr lang="ru-RU" altLang="ru-RU" sz="2400" b="1" smtClean="0"/>
              <a:t>в выставках и конкурсах разного уровня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39041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smtClean="0"/>
              <a:t>Фестиваль компьютерного творчества «Цифровые каникулы»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0059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smtClean="0"/>
              <a:t>Кустовой конкурс </a:t>
            </a:r>
            <a:br>
              <a:rPr lang="ru-RU" altLang="ru-RU" sz="2400" smtClean="0"/>
            </a:br>
            <a:r>
              <a:rPr lang="ru-RU" altLang="ru-RU" sz="2400" smtClean="0"/>
              <a:t>по академическому рисунку в ДШИ </a:t>
            </a:r>
            <a:br>
              <a:rPr lang="ru-RU" altLang="ru-RU" sz="2400" smtClean="0"/>
            </a:br>
            <a:r>
              <a:rPr lang="ru-RU" altLang="ru-RU" sz="2400" smtClean="0"/>
              <a:t>г.Ирбит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61276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000" smtClean="0"/>
              <a:t>Кустовой конкурс по композиции  </a:t>
            </a:r>
            <a:br>
              <a:rPr lang="ru-RU" altLang="ru-RU" sz="2000" smtClean="0"/>
            </a:br>
            <a:r>
              <a:rPr lang="ru-RU" altLang="ru-RU" sz="2000" smtClean="0"/>
              <a:t>в ДШИ  г. Алапаевск</a:t>
            </a:r>
            <a:endParaRPr lang="ru-RU" altLang="ru-RU" sz="20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65136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000" smtClean="0"/>
              <a:t>Областная выставка-конкурс</a:t>
            </a:r>
            <a:br>
              <a:rPr lang="ru-RU" altLang="ru-RU" sz="2000" smtClean="0"/>
            </a:br>
            <a:r>
              <a:rPr lang="ru-RU" altLang="ru-RU" sz="2000" smtClean="0"/>
              <a:t> «Пасхальные перезвоны»  г.Екатеринбург</a:t>
            </a:r>
            <a:endParaRPr lang="ru-RU" altLang="ru-RU" sz="20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95536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000" smtClean="0"/>
              <a:t>Областной конкурс «Зимняя сказка для мамы» г.Екатеринбург</a:t>
            </a:r>
            <a:endParaRPr lang="ru-RU" altLang="ru-RU" sz="20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12786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3200" smtClean="0"/>
              <a:t>Муниципальный конкурс «Юная Модница»</a:t>
            </a:r>
            <a:endParaRPr lang="ru-RU" altLang="ru-RU" sz="32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75080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73275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400" b="1" smtClean="0"/>
              <a:t>Организация участия обучающихся </a:t>
            </a:r>
            <a:br>
              <a:rPr lang="ru-RU" altLang="ru-RU" sz="2400" b="1" smtClean="0"/>
            </a:br>
            <a:r>
              <a:rPr lang="ru-RU" altLang="ru-RU" sz="2400" b="1" smtClean="0"/>
              <a:t>в выставках и конкурсах разного уровня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2303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400" b="1" smtClean="0"/>
              <a:t>Участие в благотворительных мероприятиях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452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800" b="1" smtClean="0"/>
              <a:t>Организация школьных выставок</a:t>
            </a:r>
            <a:r>
              <a:rPr lang="ru-RU" altLang="ru-RU" sz="2800" smtClean="0"/>
              <a:t> </a:t>
            </a:r>
            <a:endParaRPr lang="ru-RU" altLang="ru-RU" sz="28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75534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2400" b="1" smtClean="0"/>
              <a:t>Сотрудничество  с общественными организациями 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71218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36900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81545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Выставка рисунков  в День города</a:t>
            </a:r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71300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400" smtClean="0"/>
              <a:t>Акция от отдела по работе с детьми и молодежью "Рисуем труд"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6429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400" smtClean="0"/>
              <a:t>Акция от отдела по работе с детьми и молодежью "Россия - держава, воля, вера" 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95852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400" smtClean="0"/>
              <a:t>Участие в акции «Русская пробежка»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4953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400" smtClean="0"/>
              <a:t>Участие в спортивном мероприятии </a:t>
            </a:r>
            <a:br>
              <a:rPr lang="ru-RU" altLang="ru-RU" sz="2400" smtClean="0"/>
            </a:br>
            <a:r>
              <a:rPr lang="ru-RU" altLang="ru-RU" sz="2400" smtClean="0"/>
              <a:t>«Лыжня Мужества»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56311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smtClean="0"/>
              <a:t>Развитие познавательных интересов через организацию выездных мероприятий </a:t>
            </a:r>
            <a:endParaRPr lang="ru-RU" altLang="ru-RU" sz="32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03830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/>
              <a:t>Поездка </a:t>
            </a:r>
            <a:br>
              <a:rPr lang="ru-RU" altLang="ru-RU" smtClean="0"/>
            </a:br>
            <a:r>
              <a:rPr lang="ru-RU" altLang="ru-RU" smtClean="0"/>
              <a:t>в Санкт-Петербург</a:t>
            </a:r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125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21926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2000" smtClean="0"/>
              <a:t>Использование современных информационных технологий для развития музейного направления</a:t>
            </a:r>
            <a:endParaRPr lang="ru-RU" altLang="ru-RU" sz="20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28027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400" smtClean="0"/>
              <a:t>Составление электронного каталога творческих работ художников, хранящихся в «золотом фонде» школы 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52324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400" smtClean="0"/>
              <a:t>Оформление электронного каталога работ учащихся ДХШ </a:t>
            </a:r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08780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2000" smtClean="0"/>
              <a:t>Результаты организации досуговой деятельности – участие обучающихся в школьных праздниках в течение учебного года</a:t>
            </a:r>
            <a:endParaRPr lang="ru-RU" altLang="ru-RU" sz="20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19735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863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2800" b="1" smtClean="0"/>
              <a:t>Школьные выставки </a:t>
            </a:r>
            <a:br>
              <a:rPr lang="ru-RU" altLang="ru-RU" sz="2800" b="1" smtClean="0"/>
            </a:br>
            <a:r>
              <a:rPr lang="ru-RU" altLang="ru-RU" sz="2800" b="1" smtClean="0"/>
              <a:t>учащихся</a:t>
            </a:r>
            <a:endParaRPr lang="ru-RU" altLang="ru-RU" sz="28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1886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altLang="ru-RU" sz="24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1713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</Words>
  <Application>Microsoft Office PowerPoint</Application>
  <PresentationFormat>Экран (4:3)</PresentationFormat>
  <Paragraphs>54</Paragraphs>
  <Slides>74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74</vt:i4>
      </vt:variant>
    </vt:vector>
  </HeadingPairs>
  <TitlesOfParts>
    <vt:vector size="75" baseType="lpstr">
      <vt:lpstr>Тема Office</vt:lpstr>
      <vt:lpstr>Воспитательная работа  МАОУ ДО №24  «Детская художественная школа»</vt:lpstr>
      <vt:lpstr>Направления воспитательной работы </vt:lpstr>
      <vt:lpstr> Основная цель дополнительного образования в Детской художественной школе </vt:lpstr>
      <vt:lpstr>Презентация PowerPoint</vt:lpstr>
      <vt:lpstr>Организация разнообразной индивидуальной и совместной деятельности обучающихся и педагогов  </vt:lpstr>
      <vt:lpstr>Организация школьных выставок </vt:lpstr>
      <vt:lpstr>Презентация PowerPoint</vt:lpstr>
      <vt:lpstr>Школьные выставки  учащихся</vt:lpstr>
      <vt:lpstr>Презентация PowerPoint</vt:lpstr>
      <vt:lpstr>Выставки педагогов</vt:lpstr>
      <vt:lpstr>Традиционные школьные  праздники </vt:lpstr>
      <vt:lpstr>Привлечение детей к общественным мероприятиям,  к выступлениям на школьных праздниках </vt:lpstr>
      <vt:lpstr>Презентация PowerPoint</vt:lpstr>
      <vt:lpstr>Презентация PowerPoint</vt:lpstr>
      <vt:lpstr>ДеньУчителя – день самоуправления</vt:lpstr>
      <vt:lpstr>День Учителя –  день самоуправления</vt:lpstr>
      <vt:lpstr>День Учителя</vt:lpstr>
      <vt:lpstr>Презентация PowerPoint</vt:lpstr>
      <vt:lpstr>Мероприятие «Новогодняя елка»  для младших классов</vt:lpstr>
      <vt:lpstr>Новогодний карнавал</vt:lpstr>
      <vt:lpstr> </vt:lpstr>
      <vt:lpstr>Презентация PowerPoint</vt:lpstr>
      <vt:lpstr>Мероприятие для учащихся младших и средних классов «Широкая масленица»</vt:lpstr>
      <vt:lpstr>Презентация PowerPoint</vt:lpstr>
      <vt:lpstr> </vt:lpstr>
      <vt:lpstr>Мероприятие для учащихся младших и средних классов «День Художника»</vt:lpstr>
      <vt:lpstr>Презентация PowerPoint</vt:lpstr>
      <vt:lpstr>Выпускной бал  для учащихся 9 класса</vt:lpstr>
      <vt:lpstr>Презентация PowerPoint</vt:lpstr>
      <vt:lpstr>Презентация PowerPoint</vt:lpstr>
      <vt:lpstr>Районные мероприятия на базе Детской  художественной школы</vt:lpstr>
      <vt:lpstr>Районные мероприятия на базе Детской художественной школы </vt:lpstr>
      <vt:lpstr>Организация и проведение  мероприятий во работы летнего школьного  лагеря </vt:lpstr>
      <vt:lpstr>Презентация PowerPoint</vt:lpstr>
      <vt:lpstr>Презентация PowerPoint</vt:lpstr>
      <vt:lpstr>Презентация PowerPoint</vt:lpstr>
      <vt:lpstr>«Мисс лагеря»</vt:lpstr>
      <vt:lpstr>«День Нептуна»</vt:lpstr>
      <vt:lpstr>«День русских традиций» фото-игра "В русской избе"</vt:lpstr>
      <vt:lpstr>Презентация PowerPoint</vt:lpstr>
      <vt:lpstr>Мастер-классы по изготовлению народных кукол</vt:lpstr>
      <vt:lpstr>Мастер-класс  по тагильской росписи</vt:lpstr>
      <vt:lpstr>"День здоровья и спорта" </vt:lpstr>
      <vt:lpstr>Игры на свежем воздухе</vt:lpstr>
      <vt:lpstr>Ежедневная  утренняя зарядка</vt:lpstr>
      <vt:lpstr>Экскурсии на природу  во время летней практики (пленэр)</vt:lpstr>
      <vt:lpstr>Взаимодействие с родителями </vt:lpstr>
      <vt:lpstr>Презентация PowerPoint</vt:lpstr>
      <vt:lpstr>Развитие личности через  раскрытие  таланта</vt:lpstr>
      <vt:lpstr>Участие обучающихся  в выставках и конкурсах разного уровня</vt:lpstr>
      <vt:lpstr>Фестиваль компьютерного творчества «Цифровые каникулы»</vt:lpstr>
      <vt:lpstr>Кустовой конкурс  по академическому рисунку в ДШИ  г.Ирбит</vt:lpstr>
      <vt:lpstr>Кустовой конкурс по композиции   в ДШИ  г. Алапаевск</vt:lpstr>
      <vt:lpstr>Областная выставка-конкурс  «Пасхальные перезвоны»  г.Екатеринбург</vt:lpstr>
      <vt:lpstr>Областной конкурс «Зимняя сказка для мамы» г.Екатеринбург</vt:lpstr>
      <vt:lpstr>Муниципальный конкурс «Юная Модница»</vt:lpstr>
      <vt:lpstr>Презентация PowerPoint</vt:lpstr>
      <vt:lpstr>Организация участия обучающихся  в выставках и конкурсах разного уровня</vt:lpstr>
      <vt:lpstr>Участие в благотворительных мероприятиях</vt:lpstr>
      <vt:lpstr>Сотрудничество  с общественными организациями </vt:lpstr>
      <vt:lpstr>Презентация PowerPoint</vt:lpstr>
      <vt:lpstr>Презентация PowerPoint</vt:lpstr>
      <vt:lpstr>Выставка рисунков  в День города</vt:lpstr>
      <vt:lpstr>Акция от отдела по работе с детьми и молодежью "Рисуем труд"</vt:lpstr>
      <vt:lpstr>Акция от отдела по работе с детьми и молодежью "Россия - держава, воля, вера" </vt:lpstr>
      <vt:lpstr>Участие в акции «Русская пробежка»</vt:lpstr>
      <vt:lpstr>Участие в спортивном мероприятии  «Лыжня Мужества»</vt:lpstr>
      <vt:lpstr>Развитие познавательных интересов через организацию выездных мероприятий </vt:lpstr>
      <vt:lpstr>Поездка  в Санкт-Петербург</vt:lpstr>
      <vt:lpstr>Использование современных информационных технологий для развития музейного направления</vt:lpstr>
      <vt:lpstr>Составление электронного каталога творческих работ художников, хранящихся в «золотом фонде» школы </vt:lpstr>
      <vt:lpstr>Оформление электронного каталога работ учащихся ДХШ </vt:lpstr>
      <vt:lpstr>Результаты организации досуговой деятельности – участие обучающихся в школьных праздниках в течение учебного года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Воспитательная работа  МАОУ ДО №24  «Детская художественная школа»</dc:title>
  <dc:creator>ДХШ 24</dc:creator>
  <cp:lastModifiedBy>ДХШ 24</cp:lastModifiedBy>
  <cp:revision>1</cp:revision>
  <dcterms:created xsi:type="dcterms:W3CDTF">2017-11-09T13:21:01Z</dcterms:created>
  <dcterms:modified xsi:type="dcterms:W3CDTF">2017-11-09T13:21:01Z</dcterms:modified>
</cp:coreProperties>
</file>