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55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4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9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097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3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7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7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3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2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377320D-F680-4ED1-9B2D-19BC93B250F9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2AFA4536-92DB-4C42-99B9-A058BCA6E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729" y="1311704"/>
            <a:ext cx="11108987" cy="332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a_AntiqueTitulGr" panose="04020605060303030207" pitchFamily="82" charset="-52"/>
              </a:rPr>
              <a:t>Тема урока:</a:t>
            </a:r>
            <a:br>
              <a:rPr lang="ru-RU" sz="3600" dirty="0">
                <a:latin typeface="a_AntiqueTitulGr" panose="04020605060303030207" pitchFamily="82" charset="-52"/>
              </a:rPr>
            </a:br>
            <a:r>
              <a:rPr lang="ru-RU" sz="3600" dirty="0">
                <a:latin typeface="a_AntiqueTitulGr" panose="04020605060303030207" pitchFamily="82" charset="-52"/>
              </a:rPr>
              <a:t>«Линейно-конструктивный рисунок чучела птицы с введением легкого тона»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6748" y="223284"/>
            <a:ext cx="637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МБУ ДО «Детская художественная школа» г. Заволжья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64595" y="5954233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Разработал преподаватель: Лазарев В.Н.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5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3350" y="369265"/>
            <a:ext cx="7458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ЭТАПЫ КОНСТРУКТИВНОГО ПОСТРОЕНИЯ ВОРОНЫ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36" y="1126537"/>
            <a:ext cx="3245390" cy="2268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37597" y="3690390"/>
            <a:ext cx="34944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5 </a:t>
            </a:r>
            <a:r>
              <a:rPr lang="ru-RU" sz="2000" dirty="0" smtClean="0"/>
              <a:t>этап</a:t>
            </a:r>
          </a:p>
          <a:p>
            <a:endParaRPr lang="ru-RU" sz="1000" dirty="0"/>
          </a:p>
          <a:p>
            <a:r>
              <a:rPr lang="ru-RU" sz="2000" dirty="0"/>
              <a:t>Теперь аккуратно штрихуем ворона в теневых местах, штрих должен быть еле заметен, так как основной задачей остается конструктивное построение птицы.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45" y="1126537"/>
            <a:ext cx="7168335" cy="98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5175" y="2854887"/>
            <a:ext cx="5056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СПАСИБО ЗА ПРОСМОТР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3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928" y="583659"/>
            <a:ext cx="111868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Если мы посмотрим на разных птиц, то увидим, что они имеют разное строение: у журавля длинная шея и маленькая голова, а у синички голова по отношению к туловищу крупнее, а шею мы не видим, у цапли длинные лапы, а у сойки короткие, у одних голова вписывается в шар, а у других в овал и т.д</a:t>
            </a:r>
            <a:r>
              <a:rPr lang="ru-RU" sz="3200" dirty="0" smtClean="0">
                <a:latin typeface="+mj-lt"/>
              </a:rPr>
              <a:t>.</a:t>
            </a:r>
            <a:endParaRPr lang="en-US" sz="3200" dirty="0" smtClean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Анализируя </a:t>
            </a:r>
            <a:r>
              <a:rPr lang="ru-RU" sz="3200" dirty="0">
                <a:latin typeface="+mj-lt"/>
              </a:rPr>
              <a:t>форму кувшина в натюрморте, мы разбиваем его на простейшие геометрические тела: усеченный конус, шар, цилиндр. Так же мы должны поступить и с фигурой птицы.</a:t>
            </a:r>
          </a:p>
        </p:txBody>
      </p:sp>
    </p:spTree>
    <p:extLst>
      <p:ext uri="{BB962C8B-B14F-4D97-AF65-F5344CB8AC3E}">
        <p14:creationId xmlns:p14="http://schemas.microsoft.com/office/powerpoint/2010/main" val="32260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48" y="362420"/>
            <a:ext cx="7738002" cy="4851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7759"/>
          <a:stretch/>
        </p:blipFill>
        <p:spPr>
          <a:xfrm flipH="1">
            <a:off x="8275497" y="2183869"/>
            <a:ext cx="3916502" cy="2880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33190" y="5574347"/>
            <a:ext cx="660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КОНСТРУКТИВНЫЙ АНАЛИЗ ФОРМЫ ГОЛУБЯ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88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67" t="8409" r="5950"/>
          <a:stretch/>
        </p:blipFill>
        <p:spPr>
          <a:xfrm>
            <a:off x="274682" y="252928"/>
            <a:ext cx="4871477" cy="3624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7794" y="4810511"/>
            <a:ext cx="64284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При огромном разнообразии птиц голова и туловище у </a:t>
            </a:r>
            <a:r>
              <a:rPr lang="ru-RU" sz="2600" dirty="0" smtClean="0"/>
              <a:t>них примерно </a:t>
            </a:r>
            <a:r>
              <a:rPr lang="ru-RU" sz="2600" dirty="0"/>
              <a:t>одинаковой формы, меняются только размеры и </a:t>
            </a:r>
            <a:r>
              <a:rPr lang="ru-RU" sz="2600" dirty="0" smtClean="0"/>
              <a:t>наклон.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7272" b="4817"/>
          <a:stretch/>
        </p:blipFill>
        <p:spPr>
          <a:xfrm>
            <a:off x="2761936" y="1953824"/>
            <a:ext cx="2996440" cy="2428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960" t="13709" r="15084" b="8037"/>
          <a:stretch/>
        </p:blipFill>
        <p:spPr>
          <a:xfrm>
            <a:off x="6879265" y="189130"/>
            <a:ext cx="3955311" cy="2870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8" y="3281612"/>
            <a:ext cx="3955311" cy="3289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69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313" y="225081"/>
            <a:ext cx="904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ВАЖНО! обратить внимание на наклон лап птицы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t="4520"/>
          <a:stretch/>
        </p:blipFill>
        <p:spPr>
          <a:xfrm>
            <a:off x="6058715" y="863012"/>
            <a:ext cx="4371664" cy="305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r="7105"/>
          <a:stretch/>
        </p:blipFill>
        <p:spPr>
          <a:xfrm>
            <a:off x="8631098" y="3285460"/>
            <a:ext cx="3201175" cy="334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8488" t="12673" b="11745"/>
          <a:stretch/>
        </p:blipFill>
        <p:spPr>
          <a:xfrm>
            <a:off x="4793440" y="3285460"/>
            <a:ext cx="2530549" cy="345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r="34684"/>
          <a:stretch/>
        </p:blipFill>
        <p:spPr>
          <a:xfrm flipH="1">
            <a:off x="220401" y="863012"/>
            <a:ext cx="4436420" cy="349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9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3350" y="369265"/>
            <a:ext cx="7458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ЭТАПЫ КОНСТРУКТИВНОГО ПОСТРОЕНИЯ ВОРОНЫ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2156" y="3526386"/>
            <a:ext cx="3879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этап</a:t>
            </a:r>
          </a:p>
          <a:p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первом этапе мы с вами должны, как и в построении любого натюрморта начать с правильного выбора формата листа (Вертикально, горизонтально) и габаритных размеров </a:t>
            </a:r>
            <a:r>
              <a:rPr lang="ru-RU" sz="2000" dirty="0" smtClean="0"/>
              <a:t>птицы.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98" y="1157156"/>
            <a:ext cx="3245390" cy="2268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94" y="1157156"/>
            <a:ext cx="6883914" cy="4738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98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3350" y="369265"/>
            <a:ext cx="7458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ЭТАПЫ КОНСТРУКТИВНОГО ПОСТРОЕНИЯ ВОРОНЫ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20" y="1126537"/>
            <a:ext cx="7008904" cy="4893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16603" y="3690390"/>
            <a:ext cx="37364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 этап</a:t>
            </a:r>
          </a:p>
          <a:p>
            <a:endParaRPr lang="ru-RU" sz="1000" dirty="0" smtClean="0"/>
          </a:p>
          <a:p>
            <a:r>
              <a:rPr lang="ru-RU" sz="2000" dirty="0" smtClean="0"/>
              <a:t>Компоновка натуры в листе.  Определяем </a:t>
            </a:r>
            <a:r>
              <a:rPr lang="ru-RU" sz="2000" dirty="0"/>
              <a:t>основные осевые </a:t>
            </a:r>
            <a:r>
              <a:rPr lang="ru-RU" sz="2000" dirty="0" smtClean="0"/>
              <a:t>линии , </a:t>
            </a:r>
            <a:r>
              <a:rPr lang="ru-RU" sz="2000" dirty="0"/>
              <a:t>это наклон головы и наклон корпуса птицы, хвоста и определяем положение подставки для чучела </a:t>
            </a:r>
            <a:r>
              <a:rPr lang="ru-RU" sz="2000" dirty="0" smtClean="0"/>
              <a:t>птицы.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36" y="1126537"/>
            <a:ext cx="3245390" cy="2268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06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3350" y="369265"/>
            <a:ext cx="7458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ЭТАПЫ КОНСТРУКТИВНОГО ПОСТРОЕНИЯ ВОРОНЫ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36" y="1126537"/>
            <a:ext cx="3245390" cy="2268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68" y="1009307"/>
            <a:ext cx="7085575" cy="9856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7607" y="3654043"/>
            <a:ext cx="35717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3 </a:t>
            </a:r>
            <a:r>
              <a:rPr lang="ru-RU" sz="2000" dirty="0" smtClean="0"/>
              <a:t>этап</a:t>
            </a:r>
          </a:p>
          <a:p>
            <a:endParaRPr lang="ru-RU" sz="1000" dirty="0"/>
          </a:p>
          <a:p>
            <a:r>
              <a:rPr lang="ru-RU" sz="2000" dirty="0"/>
              <a:t>Определяем и намечаем </a:t>
            </a:r>
            <a:r>
              <a:rPr lang="ru-RU" sz="2000" dirty="0" smtClean="0"/>
              <a:t>габаритные </a:t>
            </a:r>
            <a:r>
              <a:rPr lang="ru-RU" sz="2000" dirty="0"/>
              <a:t>размеры головы, туловища, крыла, хвоста, ног, внимательно учитывая характерные особенности данной птицы.</a:t>
            </a:r>
          </a:p>
        </p:txBody>
      </p:sp>
    </p:spTree>
    <p:extLst>
      <p:ext uri="{BB962C8B-B14F-4D97-AF65-F5344CB8AC3E}">
        <p14:creationId xmlns:p14="http://schemas.microsoft.com/office/powerpoint/2010/main" val="9395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3350" y="369265"/>
            <a:ext cx="7458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ЭТАПЫ КОНСТРУКТИВНОГО ПОСТРОЕНИЯ ВОРОНЫ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36" y="1126537"/>
            <a:ext cx="3245390" cy="2268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29802" y="3690390"/>
            <a:ext cx="35459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 </a:t>
            </a:r>
            <a:r>
              <a:rPr lang="ru-RU" sz="2000" dirty="0" smtClean="0"/>
              <a:t>этап</a:t>
            </a:r>
          </a:p>
          <a:p>
            <a:endParaRPr lang="ru-RU" sz="1000" dirty="0"/>
          </a:p>
          <a:p>
            <a:r>
              <a:rPr lang="ru-RU" sz="2000" dirty="0"/>
              <a:t>Проверив все пропорции начинаем уточнять детально форму и её конструктивные особенности.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52" y="1054438"/>
            <a:ext cx="7104549" cy="98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379</TotalTime>
  <Words>293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a_AntiqueTitulGr</vt:lpstr>
      <vt:lpstr>Arial</vt:lpstr>
      <vt:lpstr>Century Schoolbook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Vasiliy Lazarev</dc:creator>
  <cp:lastModifiedBy>Windows 7</cp:lastModifiedBy>
  <cp:revision>30</cp:revision>
  <dcterms:created xsi:type="dcterms:W3CDTF">2018-02-20T08:10:04Z</dcterms:created>
  <dcterms:modified xsi:type="dcterms:W3CDTF">2019-02-12T09:46:32Z</dcterms:modified>
</cp:coreProperties>
</file>