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268" r:id="rId2"/>
    <p:sldId id="276" r:id="rId3"/>
    <p:sldId id="277" r:id="rId4"/>
    <p:sldId id="278" r:id="rId5"/>
    <p:sldId id="286" r:id="rId6"/>
    <p:sldId id="279" r:id="rId7"/>
    <p:sldId id="280" r:id="rId8"/>
    <p:sldId id="257" r:id="rId9"/>
    <p:sldId id="269" r:id="rId10"/>
    <p:sldId id="258" r:id="rId11"/>
    <p:sldId id="261" r:id="rId12"/>
    <p:sldId id="262" r:id="rId13"/>
    <p:sldId id="263" r:id="rId14"/>
    <p:sldId id="264" r:id="rId15"/>
    <p:sldId id="274" r:id="rId16"/>
    <p:sldId id="265" r:id="rId17"/>
    <p:sldId id="266" r:id="rId18"/>
    <p:sldId id="267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AFCC4-D677-44C2-845A-11742DDE3C9F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5AA62-95F4-4DB2-9493-7E3DE0D1E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AA62-95F4-4DB2-9493-7E3DE0D1E24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C6ABD7-47E0-4BCB-8B03-F9D83153E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7F2BB-474F-46A6-B154-620802ACD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21C67-B250-4D32-BED2-0A9D94875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A6FD8-45E3-4DBE-A4D1-3CAEF38A8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4266E-52AB-4F28-A910-635D92BD5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A3766-6B38-4ACD-812E-78293082C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EC1E-88A5-4E95-B587-C3D80370A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E462-F5F9-4A06-8189-D129564B3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AEFE-2B0D-486E-9680-AC0C6C2F4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4D6D1-743B-4394-8935-B21C7D6DC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6CA05-DF0A-4B04-BCD1-E155B1F6A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C4A94-4EDE-46FC-974E-10F359690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6843-4BB5-4CDC-A9A3-819CABF99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ED1B2D7-3B2D-4330-B397-7E13FB489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tar-tass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404813"/>
            <a:ext cx="8229600" cy="61198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Всемирный День Памяти Жертв ДТП.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268413"/>
            <a:ext cx="4249738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Этот день был учрежден для того, чтобы почтить память жертв дорожно-транспортных происшествий и выразить соболезнование их родственникам, которым приходится переживать эмоциональные и практические последствия этих трагических событий.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10 фактов о глобальной дорожной безопасности.</a:t>
            </a: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/>
              <a:t>Факт №1 Глобальная проблема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Более 90% всех случаев смерти в результате дорожных аварий происходит в странах с низким и средним уровнем дохода, в то время как на эти страны приходится лишь 48% зарегистрированных транспортных средств в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10 фактов о глобальной дорожной безопасности.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/>
              <a:t>Факт №2 Высокая доля уязвимых пользователей дорог</a:t>
            </a: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Среди пешеходов, велосипедистов, а также водителей моторизованных двухколесных транспортных средств и их пассажиров (в целом, известных как «уязвимые пользователи дорог») происходит около 46% всех случаев смерти в результате дорожно-транспортных аварий в мире. В странах с низким уровнем дохода эта доля выше, чем в странах с высоким уровнем дохода.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ja-JP" sz="4000" smtClean="0"/>
              <a:t>10 фактов о глобальной дорожной безопасности. </a:t>
            </a:r>
            <a:endParaRPr lang="ru-RU" sz="4000" smtClean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Факт №3 Скорость</a:t>
            </a: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Контроль за скоростью является одним из главных способов уменьшения числа травм в результате дорожно-транспортных аварий, особенно среди пешеходов, велосипедистов и мотоциклистов. Необходимые меры для снижения скорости в городских районах, такие, как, например, создание зон ограничения скорости, приняты менее, чем в одной трети стран.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ja-JP" sz="4000" smtClean="0"/>
              <a:t>10 фактов о глобальной дорожной безопасности. </a:t>
            </a:r>
            <a:endParaRPr lang="ru-RU" sz="4000" smtClean="0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Факт №4 Употребление алкоголя и вождение</a:t>
            </a:r>
            <a:endParaRPr 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Вождение в нетрезвом состоянии повышает риск аварий, которые могут привести к смерти или серьезным травмам. По рекомендациям ВОЗ, уровень содержания алкоголя у водителей не должен превышать 0,16 миллиграммов на литр (мг/л) выдыхаемого воздуха. Менее половины стран имеют законы, устанавливающие такой предельный уровень для водителей.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549275"/>
            <a:ext cx="3251200" cy="4824413"/>
          </a:xfrm>
        </p:spPr>
      </p:pic>
      <p:sp>
        <p:nvSpPr>
          <p:cNvPr id="768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81075"/>
            <a:ext cx="4038600" cy="51450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В Москве был открыт памятник-предупреждение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нетрезвым водителям. Как сообщает </a:t>
            </a:r>
            <a:r>
              <a:rPr lang="ru-RU" sz="2400" dirty="0" smtClean="0">
                <a:hlinkClick r:id="rId3"/>
              </a:rPr>
              <a:t>ИТАР-ТАСС</a:t>
            </a:r>
            <a:r>
              <a:rPr lang="ru-RU" sz="2400" dirty="0" smtClean="0"/>
              <a:t>, он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представляет собой бутылку высотой в 12 метров.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Внутри нее - покореженные корпуса разбитых в авариях машин.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45085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ja-JP" sz="4000" smtClean="0"/>
              <a:t>10 фактов о глобальной дорожной безопасности. </a:t>
            </a:r>
            <a:endParaRPr lang="ru-RU" sz="4000" smtClean="0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2530475" cy="2908300"/>
          </a:xfrm>
        </p:spPr>
      </p:pic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600200"/>
            <a:ext cx="41862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Факт №5 Использование шлемов</a:t>
            </a: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Ношение шлемов надлежащего качества может снизить риск смерти в результате дорожных аварий почти на 40%, а риск тяжелых травм – более чем на 70%. Только 40% стран имеют законы, регулирующие использование мотоциклетных шлемов как водителями, так и пассажирами, а также их соответствие стандартам качества.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221163"/>
            <a:ext cx="2232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ja-JP" sz="4000" smtClean="0"/>
              <a:t>10 фактов о глобальной дорожной безопасности. </a:t>
            </a:r>
            <a:endParaRPr lang="ru-RU" sz="4000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Факт №6 Использование ремней безопасности</a:t>
            </a:r>
            <a:endParaRPr 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Использование ремней безопасности снижает риск смерти среди пассажиров, сидящих на переднем сидении, на 40%-65% и может снижать риск смерти пассажиров, занимающих заднее сидение, на 25%-75%. Лишь в 57% стран требуется использование пассажирами ремней безопасности как на передних, так и на задних сидениях автомобилей.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ja-JP" sz="4000" smtClean="0"/>
              <a:t>10 фактов о глобальной дорожной безопасности. </a:t>
            </a:r>
            <a:endParaRPr lang="ru-RU" sz="400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Факт №7 Использование детских удерживающих устройств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Использование детских удерживающих устройств может уменьшить число случаев смерти детей в результате аварий на 54%-80%. Менее половины всех стран имеют законы, требующие использование детских удерживающих устройств в автомобилях.</a:t>
            </a:r>
          </a:p>
        </p:txBody>
      </p:sp>
      <p:pic>
        <p:nvPicPr>
          <p:cNvPr id="1026" name="Picture 2" descr="F:\Иллюстрации_к_занятию Юн пас\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ja-JP" sz="4000" smtClean="0"/>
              <a:t>10 фактов о глобальной дорожной безопасности. </a:t>
            </a:r>
            <a:endParaRPr lang="ru-RU" sz="4000" smtClean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3609975" cy="3484563"/>
          </a:xfrm>
        </p:spPr>
      </p:pic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00200"/>
            <a:ext cx="447516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Факт №8 Добольничная помощь</a:t>
            </a: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Благодаря быстрой высококачественной добольничной помощи можно спасти многих людей, получивших травмы в дорожно-транспортных авариях. Около 76% стран имеют системы добольничной помощи, начиная с систем, укомплектованных высококвалифицированным персоналом, и кончая системами, опирающимися на помощь случайных свидетелей.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55468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начала 2018 года на территории Артемовского городского округа </a:t>
            </a:r>
          </a:p>
          <a:p>
            <a:pPr algn="ctr">
              <a:buFontTx/>
              <a:buNone/>
            </a:pP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дорожно-транспортных происшествиях погибли </a:t>
            </a:r>
          </a:p>
          <a:p>
            <a:pPr algn="ctr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человек </a:t>
            </a:r>
          </a:p>
          <a:p>
            <a:pPr algn="ctr">
              <a:buFontTx/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 водителя, 2 пассажира, пешеход и еще пешеход, который был водителем        до ДТП)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ja-JP" sz="4000" smtClean="0"/>
              <a:t>10 фактов о глобальной дорожной безопасности. </a:t>
            </a:r>
            <a:endParaRPr lang="ru-RU" sz="4000" smtClean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45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Факт №9 Возможности для прогресса</a:t>
            </a: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Травмы в результате дорожно-транспортных аварий предотвратимы. За последние десятилетия некоторые страны, в основном страны с высоким уровнем дохода, добились значительного прогресса в снижении показателей смертности в результате дорожно-транспортных аварий. Но для дальнейшего снижения этих показателей можно сделать еще больше.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ja-JP" sz="4000" smtClean="0"/>
              <a:t>10 фактов о глобальной дорожной безопасности. </a:t>
            </a:r>
            <a:endParaRPr lang="ru-RU" sz="4000" smtClean="0"/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55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Факт №10 Пришло время действовать</a:t>
            </a: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По прогнозам, к 2030 г. травмы в результате дорожно-транспортных аварий станут пятой по значимости причиной смерти и будут приводить к 2,4 миллиона случаев смерти в год. В основе этого прогноза лежит возрастание числа случаев смерти в результате дорожно-транспортных аварий и уменьшение числа случаев смерти из-за других проблем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endParaRPr lang="ru-RU" sz="2800" b="1" dirty="0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sz="2800" b="1" dirty="0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sz="28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dirty="0" smtClean="0"/>
              <a:t>Берегите себя!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dirty="0" smtClean="0"/>
              <a:t>Будьте осторожными на дороге!</a:t>
            </a:r>
          </a:p>
        </p:txBody>
      </p:sp>
      <p:pic>
        <p:nvPicPr>
          <p:cNvPr id="19459" name="Picture 8" descr="j02849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765175"/>
            <a:ext cx="7488238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0" dirty="0" smtClean="0"/>
              <a:t>12 марта 2018 года в 16.20 в Артемовском произошло ДТП с автобусом. В 16.20 на 10 км автодороги  «</a:t>
            </a:r>
            <a:r>
              <a:rPr lang="ru-RU" sz="1000" dirty="0" err="1" smtClean="0"/>
              <a:t>Артемовский-Зайково</a:t>
            </a:r>
            <a:r>
              <a:rPr lang="ru-RU" sz="1000" dirty="0" smtClean="0"/>
              <a:t>,  </a:t>
            </a:r>
            <a:r>
              <a:rPr lang="ru-RU" sz="1000" dirty="0" err="1" smtClean="0"/>
              <a:t>Подьед</a:t>
            </a:r>
            <a:r>
              <a:rPr lang="ru-RU" sz="1000" dirty="0" smtClean="0"/>
              <a:t> к </a:t>
            </a:r>
            <a:r>
              <a:rPr lang="ru-RU" sz="1000" dirty="0" err="1" smtClean="0"/>
              <a:t>Сарафаново</a:t>
            </a:r>
            <a:r>
              <a:rPr lang="ru-RU" sz="1000" dirty="0" smtClean="0"/>
              <a:t>» водитель автомобиля « </a:t>
            </a:r>
            <a:r>
              <a:rPr lang="ru-RU" sz="1000" dirty="0" err="1" smtClean="0"/>
              <a:t>Шевроле</a:t>
            </a:r>
            <a:r>
              <a:rPr lang="ru-RU" sz="1000" dirty="0" smtClean="0"/>
              <a:t> </a:t>
            </a:r>
            <a:r>
              <a:rPr lang="ru-RU" sz="1000" dirty="0" err="1" smtClean="0"/>
              <a:t>Авео</a:t>
            </a:r>
            <a:r>
              <a:rPr lang="ru-RU" sz="1000" dirty="0" smtClean="0"/>
              <a:t>», 1944 г.р., двигающийся со стороны автодороги « </a:t>
            </a:r>
            <a:r>
              <a:rPr lang="ru-RU" sz="1000" dirty="0" err="1" smtClean="0"/>
              <a:t>Артемовский-Зайково</a:t>
            </a:r>
            <a:r>
              <a:rPr lang="ru-RU" sz="1000" dirty="0" smtClean="0"/>
              <a:t>» в сторону  с. </a:t>
            </a:r>
            <a:r>
              <a:rPr lang="ru-RU" sz="1000" dirty="0" err="1" smtClean="0"/>
              <a:t>Сарафаново</a:t>
            </a:r>
            <a:r>
              <a:rPr lang="ru-RU" sz="1000" dirty="0" smtClean="0"/>
              <a:t>, не  уступил дорогу автобусу «НЕФАЗ», под управлением водителя, 1985 г.р.  и допустил столкновение.  В автобусе не было пассажиров. Он  двигался по маршруту из с. </a:t>
            </a:r>
            <a:r>
              <a:rPr lang="ru-RU" sz="1000" dirty="0" err="1" smtClean="0"/>
              <a:t>Сарафаново</a:t>
            </a:r>
            <a:r>
              <a:rPr lang="ru-RU" sz="1000" dirty="0" smtClean="0"/>
              <a:t> в с. </a:t>
            </a:r>
            <a:r>
              <a:rPr lang="ru-RU" sz="1000" dirty="0" err="1" smtClean="0"/>
              <a:t>Шогринское</a:t>
            </a:r>
            <a:r>
              <a:rPr lang="ru-RU" sz="1000" dirty="0" smtClean="0"/>
              <a:t>. Водитель госпитализирован с места ДТП в ГБУЗ СО «Артемовская ЦРБ». В результате ДТП водитель легкового автомобиля получил травмы: компрессионный перелом позвоночника, сотрясение головного мозга, ушибленные раны лица, травматический шок. Скончался на 12 сутки.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7" name="Picture 3" descr="D:\Жертвы\12.03\фото 12.03.2018\фото 12.03.2018\20180312_165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1"/>
            <a:ext cx="8095044" cy="2400304"/>
          </a:xfrm>
          <a:prstGeom prst="rect">
            <a:avLst/>
          </a:prstGeom>
          <a:noFill/>
        </p:spPr>
      </p:pic>
      <p:pic>
        <p:nvPicPr>
          <p:cNvPr id="1028" name="Picture 4" descr="D:\Жертвы\12.03\фото 12.03.2018\фото 12.03.2018\20180312_165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4143404" cy="2652118"/>
          </a:xfrm>
          <a:prstGeom prst="rect">
            <a:avLst/>
          </a:prstGeom>
          <a:noFill/>
        </p:spPr>
      </p:pic>
      <p:pic>
        <p:nvPicPr>
          <p:cNvPr id="1029" name="Picture 5" descr="D:\Жертвы\12.03\фото 12.03.2018\фото 12.03.2018\20180312_1656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003464" y="18788170"/>
            <a:ext cx="31089600" cy="12630116"/>
          </a:xfrm>
          <a:prstGeom prst="rect">
            <a:avLst/>
          </a:prstGeom>
          <a:noFill/>
        </p:spPr>
      </p:pic>
      <p:pic>
        <p:nvPicPr>
          <p:cNvPr id="1030" name="Picture 6" descr="D:\Жертвы\12.03\фото 12.03.2018\фото 12.03.2018\20180312_1656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71942"/>
            <a:ext cx="378621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400" dirty="0" smtClean="0">
                <a:latin typeface="Times New Roman" pitchFamily="18" charset="0"/>
              </a:rPr>
              <a:t>31.</a:t>
            </a:r>
            <a:r>
              <a:rPr lang="ru-RU" sz="1400" dirty="0" smtClean="0"/>
              <a:t> 05.2018 около 22.15 у д. 22 ул. Лесная г. Артемовского, водитель  1983 г.р., управляя а/м «</a:t>
            </a:r>
            <a:r>
              <a:rPr lang="ru-RU" sz="1400" dirty="0" err="1" smtClean="0"/>
              <a:t>Мазда</a:t>
            </a:r>
            <a:r>
              <a:rPr lang="ru-RU" sz="1400" dirty="0" smtClean="0"/>
              <a:t> -6» в сторону ул. Шевченко, допустил наезд на пешехода, 1958 г.р., движущегося в попутном направлении с ТС. В результате ДТП пешеход скончался до приезда СМП.</a:t>
            </a:r>
            <a:endParaRPr lang="ru-RU" sz="1400" dirty="0"/>
          </a:p>
        </p:txBody>
      </p:sp>
      <p:pic>
        <p:nvPicPr>
          <p:cNvPr id="3074" name="Picture 2" descr="D:\Жертвы\31.05. 2018 ул.Лесная, 22\IMG-20180601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0105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0" dirty="0" smtClean="0"/>
              <a:t>11.08.2018  около 05.20 на 3 км автодороги «Артемовский – </a:t>
            </a:r>
            <a:r>
              <a:rPr lang="ru-RU" sz="1000" dirty="0" err="1" smtClean="0"/>
              <a:t>Буланаш</a:t>
            </a:r>
            <a:r>
              <a:rPr lang="ru-RU" sz="1000" dirty="0" smtClean="0"/>
              <a:t>» (через Красный Ключ), водитель, 1995 г.р.,   управляя автомобилем «</a:t>
            </a:r>
            <a:r>
              <a:rPr lang="ru-RU" sz="1000" dirty="0" err="1" smtClean="0"/>
              <a:t>Тойота</a:t>
            </a:r>
            <a:r>
              <a:rPr lang="ru-RU" sz="1000" dirty="0" smtClean="0"/>
              <a:t> </a:t>
            </a:r>
            <a:r>
              <a:rPr lang="ru-RU" sz="1000" dirty="0" err="1" smtClean="0"/>
              <a:t>Авенсис</a:t>
            </a:r>
            <a:r>
              <a:rPr lang="ru-RU" sz="1000" dirty="0" smtClean="0"/>
              <a:t>» при движении со стороны г. Артемовский в сторону п. </a:t>
            </a:r>
            <a:r>
              <a:rPr lang="ru-RU" sz="1000" dirty="0" err="1" smtClean="0"/>
              <a:t>Буланаш</a:t>
            </a:r>
            <a:r>
              <a:rPr lang="ru-RU" sz="1000" dirty="0" smtClean="0"/>
              <a:t>, не правильно выбрал скорость движения, не учел дорожные и метеорологические условия, допустил съезд с проезжей части, наезд на препятствие в виде дерева с последующим опрокидыванием.  В результате ДТП на месте происшествия погиб пассажир 18 лет, сидевший сзади за передним пассажиром. Два человека получили травмы различной степени тяжести: водитель, 1995 г.р. – сотрясение головного мозга, ушибы грудной клетки  и мягких тканей; пассажир, 1994 г.р., сидевший за водителем – закрытую черепно-мозговую травму, ушиб головного мозга легкой степени и были госпитализированы в Артемовскую ЦРБ.</a:t>
            </a:r>
            <a:endParaRPr lang="ru-RU" sz="1000" dirty="0"/>
          </a:p>
        </p:txBody>
      </p:sp>
      <p:pic>
        <p:nvPicPr>
          <p:cNvPr id="4098" name="Picture 2" descr="D:\Жертвы\11.08\Attachments_svetasharapova96@yandex.ru_2018-08-11_18-09-34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1"/>
            <a:ext cx="8095044" cy="1900238"/>
          </a:xfrm>
          <a:prstGeom prst="rect">
            <a:avLst/>
          </a:prstGeom>
          <a:noFill/>
        </p:spPr>
      </p:pic>
      <p:pic>
        <p:nvPicPr>
          <p:cNvPr id="7" name="Рисунок 6" descr="D:\Жертвы\11.08\Attachments_svetasharapova96@yandex.ru_2018-08-11_18-09-34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876"/>
            <a:ext cx="414338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Жертвы\11.08\Attachments_svetasharapova96@yandex.ru_2018-08-11_18-09-34\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38078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0" dirty="0" smtClean="0"/>
              <a:t>14.09.2018 около 08.20 на 95 км автодороги «Невьянск – Реж – Артемовский – </a:t>
            </a:r>
            <a:r>
              <a:rPr lang="ru-RU" sz="1000" dirty="0" err="1" smtClean="0"/>
              <a:t>Килачевское</a:t>
            </a:r>
            <a:r>
              <a:rPr lang="ru-RU" sz="1000" dirty="0" smtClean="0"/>
              <a:t>»  20 – летний водитель автомобиля «БМВ» (житель г. Режа), двигающийся со стороны г. Артемовский в сторону г. Реж, в нарушение требования дорожного знака 3.20 «Обгон запрещен»,  совершил обгон с выездом на полосу, предназначенную для встречного движения и допустил столкновение  с автомобилем «</a:t>
            </a:r>
            <a:r>
              <a:rPr lang="ru-RU" sz="1000" dirty="0" err="1" smtClean="0"/>
              <a:t>Тойота</a:t>
            </a:r>
            <a:r>
              <a:rPr lang="ru-RU" sz="1000" dirty="0" smtClean="0"/>
              <a:t> РАВ-4», двигающимся в попутном направлении, под управлением женщины-водителя 1975 года рождения (житель п. </a:t>
            </a:r>
            <a:r>
              <a:rPr lang="ru-RU" sz="1000" dirty="0" err="1" smtClean="0"/>
              <a:t>Буланаш</a:t>
            </a:r>
            <a:r>
              <a:rPr lang="ru-RU" sz="1000" dirty="0" smtClean="0"/>
              <a:t> Артемовского района), которая не убедилась в безопасности при выполнении маневра поворота налево, создала опасность для движения и нарушила требование горизонтальной  дорожной разметки 1.1. В результате чего автомобиль «БМВ» отбросило на стоящий  автомобиль «МАЗ-42208020»,  находящийся на стоянке, предназначенной для места отдыха. В момент наезда на автомобиль «МАЗ-42208020» водитель «МАЗ-42208020», 1961 года рождения (житель г. Ревда), был у водительской двери в качестве пешехода. После наезда водитель «МАЗ-42208020» от полученных травм скончался на месте.  </a:t>
            </a:r>
            <a:br>
              <a:rPr lang="ru-RU" sz="1000" dirty="0" smtClean="0"/>
            </a:b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НРАК 94+133\Место ДТ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00200"/>
            <a:ext cx="8429684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0" dirty="0" smtClean="0"/>
              <a:t>27.09.2018 около 11.10 на 5 км автодороги «Обход с. Покровское» водитель автомобиля «</a:t>
            </a:r>
            <a:r>
              <a:rPr lang="ru-RU" sz="1000" dirty="0" err="1" smtClean="0"/>
              <a:t>Рено</a:t>
            </a:r>
            <a:r>
              <a:rPr lang="ru-RU" sz="1000" dirty="0" smtClean="0"/>
              <a:t> </a:t>
            </a:r>
            <a:r>
              <a:rPr lang="ru-RU" sz="1000" dirty="0" err="1" smtClean="0"/>
              <a:t>Меган</a:t>
            </a:r>
            <a:r>
              <a:rPr lang="ru-RU" sz="1000" dirty="0" smtClean="0"/>
              <a:t>», 1974 г.р.,  двигаясь со стороны г. Реж в сторону г. Артемовский, не правильно выбрал скорость движения, не учел дорожные и метеорологические условия, допустил занос с последующим выездом на полосу, предназначенную для встречного движения и столкновение с автомобилем </a:t>
            </a:r>
            <a:r>
              <a:rPr lang="ru-RU" sz="1000" dirty="0" err="1" smtClean="0"/>
              <a:t>ГАЗель</a:t>
            </a:r>
            <a:r>
              <a:rPr lang="ru-RU" sz="1000" dirty="0" smtClean="0"/>
              <a:t> (фургон), под управлением водителя, 1980 г.р., двигающимся во встречном направлении со стороны г. Артемовский в сторону г. Реж.</a:t>
            </a:r>
            <a:br>
              <a:rPr lang="ru-RU" sz="1000" dirty="0" smtClean="0"/>
            </a:br>
            <a:r>
              <a:rPr lang="ru-RU" sz="1000" dirty="0" smtClean="0"/>
              <a:t>В результате ДТП погибли 44-летний водитель (отчим) и пассажирка 49 лет (мама 17-летней девочки) автомобиля «</a:t>
            </a:r>
            <a:r>
              <a:rPr lang="ru-RU" sz="1000" dirty="0" err="1" smtClean="0"/>
              <a:t>Рено</a:t>
            </a:r>
            <a:r>
              <a:rPr lang="ru-RU" sz="1000" dirty="0" smtClean="0"/>
              <a:t> </a:t>
            </a:r>
            <a:r>
              <a:rPr lang="ru-RU" sz="1000" dirty="0" err="1" smtClean="0"/>
              <a:t>Меган</a:t>
            </a:r>
            <a:r>
              <a:rPr lang="ru-RU" sz="1000" dirty="0" smtClean="0"/>
              <a:t>». Получили травмы различной степени тяжести: водитель автомобиля ГАЗ - перелом правой голени, рваные раны левой и правой ноги, доставлен в приемный покой ГБУЗ СО «Артемовская ЦРБ», назначено амбулаторное лечение; 17-летняя пассажирка «</a:t>
            </a:r>
            <a:r>
              <a:rPr lang="ru-RU" sz="1000" dirty="0" err="1" smtClean="0"/>
              <a:t>Рено</a:t>
            </a:r>
            <a:r>
              <a:rPr lang="ru-RU" sz="1000" dirty="0" smtClean="0"/>
              <a:t> </a:t>
            </a:r>
            <a:r>
              <a:rPr lang="ru-RU" sz="1000" dirty="0" err="1" smtClean="0"/>
              <a:t>Меган</a:t>
            </a:r>
            <a:r>
              <a:rPr lang="ru-RU" sz="1000" dirty="0" smtClean="0"/>
              <a:t>», находящаяся сзади слева - закрытую черепно-мозговую травму, сотрясение головного мозга, множественные ушибы, переломы трех ребер справа, госпитализирована в приемный покой ГБУЗ СО «Артемовская ЦРБ», затем переведена в ДГКБ № 9 г. Екатеринбурга.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Шарапова\Desktop\ДОКИ\Мои документы\Пропаганда\Заключения по детям\дтп 27.09.18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829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Ежегодно в результате дорожно-транспортных происшествий погибает около 1,3 миллиона человек и еще 50 миллионов человек получают травмы и становятся инвалидами. Дорожно-транспортные происшествия являются первой по значимости причиной смерти молодых людей в возрасте 10–24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smtClean="0"/>
              <a:t>В октябре 2005 года Генеральная ассамблея Организации Объединенных Наций приняла резолюцию, призывающую правительства ежегодно отмечать третье воскресенье ноября как Всемирный день памяти жертв дорожно-транспортных происшествий. </a:t>
            </a:r>
            <a:endParaRPr lang="ru-RU" sz="2400" smtClean="0"/>
          </a:p>
        </p:txBody>
      </p:sp>
      <p:pic>
        <p:nvPicPr>
          <p:cNvPr id="6148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00213"/>
            <a:ext cx="3529013" cy="4465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185</TotalTime>
  <Words>1272</Words>
  <Application>Microsoft Office PowerPoint</Application>
  <PresentationFormat>Экран (4:3)</PresentationFormat>
  <Paragraphs>58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Течение</vt:lpstr>
      <vt:lpstr>Слайд 1</vt:lpstr>
      <vt:lpstr>Слайд 2</vt:lpstr>
      <vt:lpstr>12 марта 2018 года в 16.20 в Артемовском произошло ДТП с автобусом. В 16.20 на 10 км автодороги  «Артемовский-Зайково,  Подьед к Сарафаново» водитель автомобиля « Шевроле Авео», 1944 г.р., двигающийся со стороны автодороги « Артемовский-Зайково» в сторону  с. Сарафаново, не  уступил дорогу автобусу «НЕФАЗ», под управлением водителя, 1985 г.р.  и допустил столкновение.  В автобусе не было пассажиров. Он  двигался по маршруту из с. Сарафаново в с. Шогринское. Водитель госпитализирован с места ДТП в ГБУЗ СО «Артемовская ЦРБ». В результате ДТП водитель легкового автомобиля получил травмы: компрессионный перелом позвоночника, сотрясение головного мозга, ушибленные раны лица, травматический шок. Скончался на 12 сутки. </vt:lpstr>
      <vt:lpstr>31. 05.2018 около 22.15 у д. 22 ул. Лесная г. Артемовского, водитель  1983 г.р., управляя а/м «Мазда -6» в сторону ул. Шевченко, допустил наезд на пешехода, 1958 г.р., движущегося в попутном направлении с ТС. В результате ДТП пешеход скончался до приезда СМП.</vt:lpstr>
      <vt:lpstr>11.08.2018  около 05.20 на 3 км автодороги «Артемовский – Буланаш» (через Красный Ключ), водитель, 1995 г.р.,   управляя автомобилем «Тойота Авенсис» при движении со стороны г. Артемовский в сторону п. Буланаш, не правильно выбрал скорость движения, не учел дорожные и метеорологические условия, допустил съезд с проезжей части, наезд на препятствие в виде дерева с последующим опрокидыванием.  В результате ДТП на месте происшествия погиб пассажир 18 лет, сидевший сзади за передним пассажиром. Два человека получили травмы различной степени тяжести: водитель, 1995 г.р. – сотрясение головного мозга, ушибы грудной клетки  и мягких тканей; пассажир, 1994 г.р., сидевший за водителем – закрытую черепно-мозговую травму, ушиб головного мозга легкой степени и были госпитализированы в Артемовскую ЦРБ.</vt:lpstr>
      <vt:lpstr>14.09.2018 около 08.20 на 95 км автодороги «Невьянск – Реж – Артемовский – Килачевское»  20 – летний водитель автомобиля «БМВ» (житель г. Режа), двигающийся со стороны г. Артемовский в сторону г. Реж, в нарушение требования дорожного знака 3.20 «Обгон запрещен»,  совершил обгон с выездом на полосу, предназначенную для встречного движения и допустил столкновение  с автомобилем «Тойота РАВ-4», двигающимся в попутном направлении, под управлением женщины-водителя 1975 года рождения (житель п. Буланаш Артемовского района), которая не убедилась в безопасности при выполнении маневра поворота налево, создала опасность для движения и нарушила требование горизонтальной  дорожной разметки 1.1. В результате чего автомобиль «БМВ» отбросило на стоящий  автомобиль «МАЗ-42208020»,  находящийся на стоянке, предназначенной для места отдыха. В момент наезда на автомобиль «МАЗ-42208020» водитель «МАЗ-42208020», 1961 года рождения (житель г. Ревда), был у водительской двери в качестве пешехода. После наезда водитель «МАЗ-42208020» от полученных травм скончался на месте.   </vt:lpstr>
      <vt:lpstr>27.09.2018 около 11.10 на 5 км автодороги «Обход с. Покровское» водитель автомобиля «Рено Меган», 1974 г.р.,  двигаясь со стороны г. Реж в сторону г. Артемовский, не правильно выбрал скорость движения, не учел дорожные и метеорологические условия, допустил занос с последующим выездом на полосу, предназначенную для встречного движения и столкновение с автомобилем ГАЗель (фургон), под управлением водителя, 1980 г.р., двигающимся во встречном направлении со стороны г. Артемовский в сторону г. Реж. В результате ДТП погибли 44-летний водитель (отчим) и пассажирка 49 лет (мама 17-летней девочки) автомобиля «Рено Меган». Получили травмы различной степени тяжести: водитель автомобиля ГАЗ - перелом правой голени, рваные раны левой и правой ноги, доставлен в приемный покой ГБУЗ СО «Артемовская ЦРБ», назначено амбулаторное лечение; 17-летняя пассажирка «Рено Меган», находящаяся сзади слева - закрытую черепно-мозговую травму, сотрясение головного мозга, множественные ушибы, переломы трех ребер справа, госпитализирована в приемный покой ГБУЗ СО «Артемовская ЦРБ», затем переведена в ДГКБ № 9 г. Екатеринбурга. </vt:lpstr>
      <vt:lpstr>Слайд 8</vt:lpstr>
      <vt:lpstr>Слайд 9</vt:lpstr>
      <vt:lpstr>Слайд 10</vt:lpstr>
      <vt:lpstr>10 фактов о глобальной дорожной безопасности.</vt:lpstr>
      <vt:lpstr>10 фактов о глобальной дорожной безопасности.</vt:lpstr>
      <vt:lpstr>10 фактов о глобальной дорожной безопасности. </vt:lpstr>
      <vt:lpstr>10 фактов о глобальной дорожной безопасности. </vt:lpstr>
      <vt:lpstr>Слайд 15</vt:lpstr>
      <vt:lpstr>10 фактов о глобальной дорожной безопасности. </vt:lpstr>
      <vt:lpstr>10 фактов о глобальной дорожной безопасности. </vt:lpstr>
      <vt:lpstr>10 фактов о глобальной дорожной безопасности. </vt:lpstr>
      <vt:lpstr>10 фактов о глобальной дорожной безопасности. </vt:lpstr>
      <vt:lpstr>10 фактов о глобальной дорожной безопасности. </vt:lpstr>
      <vt:lpstr>10 фактов о глобальной дорожной безопасности. </vt:lpstr>
      <vt:lpstr>Слайд 22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Шарапова</cp:lastModifiedBy>
  <cp:revision>24</cp:revision>
  <dcterms:created xsi:type="dcterms:W3CDTF">2011-11-17T18:06:44Z</dcterms:created>
  <dcterms:modified xsi:type="dcterms:W3CDTF">2018-11-15T08:30:56Z</dcterms:modified>
</cp:coreProperties>
</file>