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69" r:id="rId13"/>
    <p:sldId id="268" r:id="rId14"/>
    <p:sldId id="267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5000">
              <a:srgbClr val="FF0000"/>
            </a:gs>
            <a:gs pos="50000">
              <a:srgbClr val="FFFF00"/>
            </a:gs>
            <a:gs pos="75000">
              <a:srgbClr val="FFFF00"/>
            </a:gs>
            <a:gs pos="100000">
              <a:srgbClr val="00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1D274-AB0A-45D9-8016-BF64EFCBF611}" type="datetimeFigureOut">
              <a:rPr lang="ru-RU" smtClean="0"/>
              <a:pPr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022DE-07DB-4B50-8776-DD679E552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anos\Рабочий стол\16088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8458200" cy="178595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/>
              <a:t>Классный </a:t>
            </a:r>
            <a:r>
              <a:rPr lang="ru-RU" sz="4900" b="1" dirty="0"/>
              <a:t>час</a:t>
            </a:r>
            <a:br>
              <a:rPr lang="ru-RU" sz="4900" b="1" dirty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5300" b="1" dirty="0" smtClean="0">
                <a:solidFill>
                  <a:srgbClr val="002060"/>
                </a:solidFill>
              </a:rPr>
              <a:t> </a:t>
            </a:r>
            <a:r>
              <a:rPr lang="ru-RU" sz="5300" b="1" dirty="0">
                <a:solidFill>
                  <a:srgbClr val="002060"/>
                </a:solidFill>
              </a:rPr>
              <a:t>Профессия  - инспектор ГИБДД»</a:t>
            </a:r>
            <a:r>
              <a:rPr lang="ru-RU" sz="4900" b="1" dirty="0"/>
              <a:t/>
            </a:r>
            <a:br>
              <a:rPr lang="ru-RU" sz="4900" b="1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Documents and Settings\Lanos\Рабочий стол\пдд\gibd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7358114" cy="30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в Новосибирске</a:t>
            </a:r>
            <a:endParaRPr lang="ru-RU" b="1" dirty="0"/>
          </a:p>
        </p:txBody>
      </p:sp>
      <p:pic>
        <p:nvPicPr>
          <p:cNvPr id="4" name="Содержимое 3" descr="http://ru.fishki.net/picsw/072013/28/pamjatnik/pamjatnik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50059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в Тюмени</a:t>
            </a:r>
            <a:endParaRPr lang="ru-RU" b="1" dirty="0"/>
          </a:p>
        </p:txBody>
      </p:sp>
      <p:pic>
        <p:nvPicPr>
          <p:cNvPr id="4" name="Содержимое 3" descr="http://data.lact.ru/f1/s/6/504/image/1655/615/medium_2522.gai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14422"/>
            <a:ext cx="692948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в Москве</a:t>
            </a:r>
            <a:endParaRPr lang="ru-RU" b="1" dirty="0"/>
          </a:p>
        </p:txBody>
      </p:sp>
      <p:pic>
        <p:nvPicPr>
          <p:cNvPr id="4" name="Содержимое 3" descr="http://static.iledebeaute.ru/files/images/imgsng/part_15/304686/src/88778053_8.jpe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421484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Documents and Settings\Lanos\Рабочий стол\пдд\images (1)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1523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Картинки по запросу инспектор Г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3357"/>
            <a:ext cx="4786314" cy="7351358"/>
          </a:xfrm>
          <a:prstGeom prst="rect">
            <a:avLst/>
          </a:prstGeom>
          <a:noFill/>
        </p:spPr>
      </p:pic>
      <p:pic>
        <p:nvPicPr>
          <p:cNvPr id="25602" name="Picture 2" descr="Картинки по запросу инспектор ГАИ на пост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087" y="500042"/>
            <a:ext cx="8866913" cy="4857784"/>
          </a:xfrm>
          <a:prstGeom prst="rect">
            <a:avLst/>
          </a:prstGeom>
          <a:noFill/>
        </p:spPr>
      </p:pic>
      <p:pic>
        <p:nvPicPr>
          <p:cNvPr id="25606" name="Picture 6" descr="http://motoscoot.ru/uploads/images/00/00/24/2014/07/19/28bd8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0"/>
            <a:ext cx="10660748" cy="69294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июля – день </a:t>
            </a:r>
            <a:r>
              <a:rPr lang="ru-RU" dirty="0" smtClean="0"/>
              <a:t>сотрудников </a:t>
            </a:r>
            <a:r>
              <a:rPr lang="ru-RU" dirty="0" smtClean="0"/>
              <a:t>ГИБДД</a:t>
            </a:r>
            <a:endParaRPr lang="ru-RU" dirty="0"/>
          </a:p>
        </p:txBody>
      </p:sp>
      <p:pic>
        <p:nvPicPr>
          <p:cNvPr id="26625" name="Picture 1" descr="C:\Documents and Settings\Lanos\Рабочий стол\пдд\ga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75"/>
            <a:ext cx="5500725" cy="55007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b="1" dirty="0" smtClean="0"/>
          </a:p>
          <a:p>
            <a:pPr algn="ctr">
              <a:buNone/>
            </a:pPr>
            <a:r>
              <a:rPr lang="ru-RU" sz="7200" b="1" dirty="0" smtClean="0"/>
              <a:t>СПАСИБО</a:t>
            </a:r>
          </a:p>
          <a:p>
            <a:pPr algn="ctr">
              <a:buNone/>
            </a:pPr>
            <a:r>
              <a:rPr lang="ru-RU" sz="7200" b="1" dirty="0" smtClean="0"/>
              <a:t> ЗА ВНИМАНИЕ</a:t>
            </a:r>
            <a:endParaRPr lang="ru-RU" sz="72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anos\Рабочий стол\16088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b="1" dirty="0">
                <a:solidFill>
                  <a:srgbClr val="FF0000"/>
                </a:solidFill>
              </a:rPr>
              <a:t>классного часа:  </a:t>
            </a:r>
            <a:r>
              <a:rPr lang="ru-RU" b="1" dirty="0"/>
              <a:t>формирование понимания значимости и необходимости данной профессии</a:t>
            </a:r>
          </a:p>
          <a:p>
            <a:pPr>
              <a:buNone/>
            </a:pPr>
            <a:r>
              <a:rPr lang="ru-RU" b="1" dirty="0" smtClean="0"/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Обучающая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  <a:r>
              <a:rPr lang="ru-RU" b="1" i="1" dirty="0"/>
              <a:t> </a:t>
            </a:r>
            <a:r>
              <a:rPr lang="ru-RU" b="1" dirty="0"/>
              <a:t>познакомить с историей профессии, со спецификой работы;</a:t>
            </a:r>
          </a:p>
          <a:p>
            <a:pPr algn="just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Развивающая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 способствовать развитию правового сознания, умению реализовывать, обобщать и делать выводы на основе полученных данных.</a:t>
            </a:r>
          </a:p>
          <a:p>
            <a:pPr algn="just">
              <a:buNone/>
            </a:pPr>
            <a:r>
              <a:rPr lang="ru-RU" b="1" i="1" dirty="0" smtClean="0"/>
              <a:t>       </a:t>
            </a:r>
            <a:r>
              <a:rPr lang="ru-RU" b="1" i="1" dirty="0" smtClean="0">
                <a:solidFill>
                  <a:srgbClr val="FF0000"/>
                </a:solidFill>
              </a:rPr>
              <a:t>Воспитательная</a:t>
            </a:r>
            <a:r>
              <a:rPr lang="ru-RU" b="1" dirty="0">
                <a:solidFill>
                  <a:srgbClr val="FF0000"/>
                </a:solidFill>
              </a:rPr>
              <a:t>:</a:t>
            </a:r>
            <a:r>
              <a:rPr lang="ru-RU" b="1" dirty="0"/>
              <a:t> формировать у молодежи нравственные нормы, составляющие основу личности, повышать уровень их правового сознания и правовой культуры;  воспитывать позитивное отношение к работникам ГИБДД.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500042"/>
            <a:ext cx="4498975" cy="53578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И </a:t>
            </a:r>
            <a:r>
              <a:rPr lang="ru-RU" sz="3200" b="1" dirty="0"/>
              <a:t>на летней жаре, и на зимнем ветру, </a:t>
            </a:r>
            <a:br>
              <a:rPr lang="ru-RU" sz="3200" b="1" dirty="0"/>
            </a:br>
            <a:r>
              <a:rPr lang="ru-RU" sz="3200" b="1" dirty="0"/>
              <a:t>инспектора ГИБДД день и ночь на посту. </a:t>
            </a:r>
            <a:br>
              <a:rPr lang="ru-RU" sz="3200" b="1" dirty="0"/>
            </a:br>
            <a:r>
              <a:rPr lang="ru-RU" sz="3200" b="1" dirty="0"/>
              <a:t>Чтобы синий туман не стелила беда, </a:t>
            </a:r>
            <a:br>
              <a:rPr lang="ru-RU" sz="3200" b="1" dirty="0"/>
            </a:br>
            <a:r>
              <a:rPr lang="ru-RU" sz="3200" b="1" dirty="0"/>
              <a:t>Чтоб удачи горела звезда, </a:t>
            </a:r>
            <a:br>
              <a:rPr lang="ru-RU" sz="3200" b="1" dirty="0"/>
            </a:br>
            <a:r>
              <a:rPr lang="ru-RU" sz="3200" b="1" dirty="0"/>
              <a:t>Чтобы счастья горела звезда.</a:t>
            </a:r>
          </a:p>
          <a:p>
            <a:endParaRPr lang="ru-RU" dirty="0"/>
          </a:p>
        </p:txBody>
      </p:sp>
      <p:pic>
        <p:nvPicPr>
          <p:cNvPr id="9" name="Содержимое 8" descr="C:\Documents and Settings\Lanos\Рабочий стол\пдд\getimg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7863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Lanos\Рабочий стол\пдд\den_gai_den_gibdd_mvd_rf_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7861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0"/>
            <a:ext cx="7072330" cy="6858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000" b="1" dirty="0"/>
              <a:t>Инспектор ГИБДД управляет дорожным движением, следит за соблюдением ПДД водителями, пешеходами и пассажирами, обеспечивает безопасность на проезжей части дороги на спецмашине. </a:t>
            </a:r>
          </a:p>
          <a:p>
            <a:pPr algn="r">
              <a:buNone/>
            </a:pPr>
            <a:endParaRPr lang="ru-RU" sz="3000" b="1" dirty="0"/>
          </a:p>
          <a:p>
            <a:pPr algn="r">
              <a:buNone/>
            </a:pPr>
            <a:r>
              <a:rPr lang="ru-RU" sz="3000" b="1" dirty="0"/>
              <a:t>Основная задача инспектора ГИБДД: обеспечить соблюдение всеми участниками дорожного движения — </a:t>
            </a:r>
            <a:r>
              <a:rPr lang="ru-RU" sz="3000" b="1" dirty="0" smtClean="0"/>
              <a:t>водителями, пассажирами и </a:t>
            </a:r>
            <a:r>
              <a:rPr lang="ru-RU" sz="3000" b="1" dirty="0"/>
              <a:t>пешеходами - правил дорожного движения с целью  предотвращения дорожно-транспортных происшествий.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дядя степ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6684" y="0"/>
            <a:ext cx="49673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AutoShape 2" descr="Картинки по запросу дядя степа милицион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 descr="C:\Documents and Settings\Lanos\Рабочий стол\скачанные файл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170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>Личные качества инспектора ГИБДД: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FFFF66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3600" b="1" dirty="0" smtClean="0"/>
              <a:t>высокая </a:t>
            </a:r>
            <a:r>
              <a:rPr lang="ru-RU" sz="3600" b="1" dirty="0"/>
              <a:t>способность уделять внимание и переключать его одновременно на  несколько объектов</a:t>
            </a:r>
          </a:p>
          <a:p>
            <a:pPr lvl="0"/>
            <a:r>
              <a:rPr lang="ru-RU" sz="3600" b="1" dirty="0"/>
              <a:t>умение сопоставлять различные факты</a:t>
            </a:r>
          </a:p>
          <a:p>
            <a:pPr lvl="0"/>
            <a:r>
              <a:rPr lang="ru-RU" sz="3600" b="1" dirty="0"/>
              <a:t>аналитический ум</a:t>
            </a:r>
          </a:p>
          <a:p>
            <a:pPr lvl="0"/>
            <a:r>
              <a:rPr lang="ru-RU" sz="3600" b="1" dirty="0"/>
              <a:t>хорошая зрительная память на цифры, буквы, цвета и формы</a:t>
            </a:r>
          </a:p>
          <a:p>
            <a:pPr lvl="0"/>
            <a:r>
              <a:rPr lang="ru-RU" sz="3600" b="1" dirty="0"/>
              <a:t>высокая концентрация внимания</a:t>
            </a:r>
          </a:p>
          <a:p>
            <a:pPr lvl="0"/>
            <a:r>
              <a:rPr lang="ru-RU" sz="3600" b="1" dirty="0"/>
              <a:t>способность не растеряться и четко действовать при экстремальных (аварийных) ситуациях</a:t>
            </a:r>
          </a:p>
          <a:p>
            <a:pPr lvl="0"/>
            <a:r>
              <a:rPr lang="ru-RU" sz="3600" b="1" dirty="0"/>
              <a:t>коммуникабельность</a:t>
            </a:r>
          </a:p>
          <a:p>
            <a:pPr lvl="0"/>
            <a:r>
              <a:rPr lang="ru-RU" sz="3600" b="1" dirty="0"/>
              <a:t>физическая выносливость</a:t>
            </a:r>
          </a:p>
          <a:p>
            <a:pPr lvl="0"/>
            <a:r>
              <a:rPr lang="ru-RU" sz="3600" b="1" dirty="0"/>
              <a:t>честность, принципиальность, настойчивость</a:t>
            </a:r>
          </a:p>
          <a:p>
            <a:pPr lvl="0"/>
            <a:r>
              <a:rPr lang="ru-RU" sz="3600" b="1" dirty="0"/>
              <a:t>наблюдательность</a:t>
            </a:r>
          </a:p>
          <a:p>
            <a:pPr lvl="0"/>
            <a:r>
              <a:rPr lang="ru-RU" sz="3600" b="1" dirty="0"/>
              <a:t>ответственность</a:t>
            </a:r>
          </a:p>
          <a:p>
            <a:pPr lvl="0"/>
            <a:r>
              <a:rPr lang="ru-RU" sz="3600" b="1" dirty="0"/>
              <a:t>дисциплинированность</a:t>
            </a:r>
          </a:p>
          <a:p>
            <a:pPr lvl="0"/>
            <a:r>
              <a:rPr lang="ru-RU" sz="3600" b="1" dirty="0"/>
              <a:t>находчивость.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в Белгороде</a:t>
            </a:r>
            <a:endParaRPr lang="ru-RU" b="1" dirty="0"/>
          </a:p>
        </p:txBody>
      </p:sp>
      <p:pic>
        <p:nvPicPr>
          <p:cNvPr id="4" name="Содержимое 3" descr="C:\Documents and Settings\Lanos\Рабочий стол\imag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643866" cy="55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в Воронеже</a:t>
            </a:r>
            <a:endParaRPr lang="ru-RU" b="1" dirty="0"/>
          </a:p>
        </p:txBody>
      </p:sp>
      <p:pic>
        <p:nvPicPr>
          <p:cNvPr id="4" name="Содержимое 3" descr="http://www.moe-online.ru/image/news/231982_s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28654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Памятник в Екатеринбурге</a:t>
            </a:r>
            <a:endParaRPr lang="ru-RU" b="1" dirty="0"/>
          </a:p>
        </p:txBody>
      </p:sp>
      <p:pic>
        <p:nvPicPr>
          <p:cNvPr id="4" name="Содержимое 3" descr="http://obzor.westsib.ru/_upload/image/news_2011/09/putincev/7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285860"/>
            <a:ext cx="37147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    Классный час   Профессия  - инспектор ГИБДД»         </vt:lpstr>
      <vt:lpstr>Слайд 2</vt:lpstr>
      <vt:lpstr>Слайд 3</vt:lpstr>
      <vt:lpstr>Слайд 4</vt:lpstr>
      <vt:lpstr>Слайд 5</vt:lpstr>
      <vt:lpstr>Личные качества инспектора ГИБДД:</vt:lpstr>
      <vt:lpstr>Памятник в Белгороде</vt:lpstr>
      <vt:lpstr>Памятник в Воронеже</vt:lpstr>
      <vt:lpstr>Памятник в Екатеринбурге</vt:lpstr>
      <vt:lpstr>Памятник в Новосибирске</vt:lpstr>
      <vt:lpstr>Памятник в Тюмени</vt:lpstr>
      <vt:lpstr>Памятник в Москве</vt:lpstr>
      <vt:lpstr>Слайд 13</vt:lpstr>
      <vt:lpstr>3 июля – день сотрудников ГИБДД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Классный час   Профессия  - инспектор ГИБДД»         </dc:title>
  <dc:creator>WORK</dc:creator>
  <cp:lastModifiedBy>Шарапова</cp:lastModifiedBy>
  <cp:revision>6</cp:revision>
  <dcterms:created xsi:type="dcterms:W3CDTF">2015-02-17T14:29:41Z</dcterms:created>
  <dcterms:modified xsi:type="dcterms:W3CDTF">2019-02-11T07:30:12Z</dcterms:modified>
</cp:coreProperties>
</file>